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</p:sldIdLst>
  <p:sldSz cx="29260800" cy="43891200"/>
  <p:notesSz cx="6858000" cy="9144000"/>
  <p:embeddedFontLst>
    <p:embeddedFont>
      <p:font typeface="The Youngest Script" charset="1" panose="00000500000000000000"/>
      <p:regular r:id="rId7"/>
    </p:embeddedFont>
    <p:embeddedFont>
      <p:font typeface="Montserrat" charset="1" panose="00000500000000000000"/>
      <p:regular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fonts/font7.fntdata" Type="http://schemas.openxmlformats.org/officeDocument/2006/relationships/font"/><Relationship Id="rId8" Target="fonts/font8.fntdata" Type="http://schemas.openxmlformats.org/officeDocument/2006/relationships/font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3.png" Type="http://schemas.openxmlformats.org/officeDocument/2006/relationships/image"/><Relationship Id="rId5" Target="../media/image4.sv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11926766" y="3053630"/>
            <a:ext cx="29705691" cy="43286982"/>
          </a:xfrm>
          <a:custGeom>
            <a:avLst/>
            <a:gdLst/>
            <a:ahLst/>
            <a:cxnLst/>
            <a:rect r="r" b="b" t="t" l="l"/>
            <a:pathLst>
              <a:path h="43286982" w="29705691">
                <a:moveTo>
                  <a:pt x="0" y="0"/>
                </a:moveTo>
                <a:lnTo>
                  <a:pt x="29705692" y="0"/>
                </a:lnTo>
                <a:lnTo>
                  <a:pt x="29705692" y="43286981"/>
                </a:lnTo>
                <a:lnTo>
                  <a:pt x="0" y="4328698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256854" y="13838090"/>
            <a:ext cx="5338451" cy="8829967"/>
          </a:xfrm>
          <a:custGeom>
            <a:avLst/>
            <a:gdLst/>
            <a:ahLst/>
            <a:cxnLst/>
            <a:rect r="r" b="b" t="t" l="l"/>
            <a:pathLst>
              <a:path h="8829967" w="5338451">
                <a:moveTo>
                  <a:pt x="0" y="0"/>
                </a:moveTo>
                <a:lnTo>
                  <a:pt x="5338452" y="0"/>
                </a:lnTo>
                <a:lnTo>
                  <a:pt x="5338452" y="8829968"/>
                </a:lnTo>
                <a:lnTo>
                  <a:pt x="0" y="882996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-439717">
            <a:off x="3302305" y="13836719"/>
            <a:ext cx="21505626" cy="586635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4438"/>
              </a:lnSpc>
            </a:pPr>
            <a:r>
              <a:rPr lang="en-US" sz="43144">
                <a:solidFill>
                  <a:srgbClr val="737373"/>
                </a:solidFill>
                <a:latin typeface="The Youngest Script"/>
                <a:ea typeface="The Youngest Script"/>
                <a:cs typeface="The Youngest Script"/>
                <a:sym typeface="The Youngest Script"/>
              </a:rPr>
              <a:t>Olivia's</a:t>
            </a:r>
          </a:p>
        </p:txBody>
      </p:sp>
      <p:sp>
        <p:nvSpPr>
          <p:cNvPr name="TextBox 5" id="5"/>
          <p:cNvSpPr txBox="true"/>
          <p:nvPr/>
        </p:nvSpPr>
        <p:spPr>
          <a:xfrm rot="-439717">
            <a:off x="7468859" y="25657913"/>
            <a:ext cx="21505626" cy="586635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4438"/>
              </a:lnSpc>
            </a:pPr>
            <a:r>
              <a:rPr lang="en-US" sz="43144">
                <a:solidFill>
                  <a:srgbClr val="737373"/>
                </a:solidFill>
                <a:latin typeface="The Youngest Script"/>
                <a:ea typeface="The Youngest Script"/>
                <a:cs typeface="The Youngest Script"/>
                <a:sym typeface="The Youngest Script"/>
              </a:rPr>
              <a:t>Shower</a:t>
            </a:r>
          </a:p>
        </p:txBody>
      </p:sp>
      <p:sp>
        <p:nvSpPr>
          <p:cNvPr name="TextBox 6" id="6"/>
          <p:cNvSpPr txBox="true"/>
          <p:nvPr/>
        </p:nvSpPr>
        <p:spPr>
          <a:xfrm rot="-439717">
            <a:off x="4037489" y="20024789"/>
            <a:ext cx="24951069" cy="586635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4438"/>
              </a:lnSpc>
            </a:pPr>
            <a:r>
              <a:rPr lang="en-US" sz="43144">
                <a:solidFill>
                  <a:srgbClr val="737373"/>
                </a:solidFill>
                <a:latin typeface="The Youngest Script"/>
                <a:ea typeface="The Youngest Script"/>
                <a:cs typeface="The Youngest Script"/>
                <a:sym typeface="The Youngest Script"/>
              </a:rPr>
              <a:t>Bridal</a:t>
            </a:r>
          </a:p>
        </p:txBody>
      </p:sp>
      <p:sp>
        <p:nvSpPr>
          <p:cNvPr name="Freeform 7" id="7"/>
          <p:cNvSpPr/>
          <p:nvPr/>
        </p:nvSpPr>
        <p:spPr>
          <a:xfrm flipH="false" flipV="false" rot="-484983">
            <a:off x="11932078" y="31231892"/>
            <a:ext cx="14422918" cy="1694693"/>
          </a:xfrm>
          <a:custGeom>
            <a:avLst/>
            <a:gdLst/>
            <a:ahLst/>
            <a:cxnLst/>
            <a:rect r="r" b="b" t="t" l="l"/>
            <a:pathLst>
              <a:path h="1694693" w="14422918">
                <a:moveTo>
                  <a:pt x="0" y="0"/>
                </a:moveTo>
                <a:lnTo>
                  <a:pt x="14422918" y="0"/>
                </a:lnTo>
                <a:lnTo>
                  <a:pt x="14422918" y="1694693"/>
                </a:lnTo>
                <a:lnTo>
                  <a:pt x="0" y="169469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8" id="8"/>
          <p:cNvSpPr txBox="true"/>
          <p:nvPr/>
        </p:nvSpPr>
        <p:spPr>
          <a:xfrm rot="0">
            <a:off x="12468109" y="5115847"/>
            <a:ext cx="11417216" cy="139543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497"/>
              </a:lnSpc>
            </a:pPr>
            <a:r>
              <a:rPr lang="en-US" sz="8212" spc="886">
                <a:solidFill>
                  <a:srgbClr val="737373"/>
                </a:solidFill>
                <a:latin typeface="Montserrat"/>
                <a:ea typeface="Montserrat"/>
                <a:cs typeface="Montserrat"/>
                <a:sym typeface="Montserrat"/>
              </a:rPr>
              <a:t>WELCOME TO 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DAGyYeSPYFY</dc:identifier>
  <dcterms:modified xsi:type="dcterms:W3CDTF">2011-08-01T06:04:30Z</dcterms:modified>
  <cp:revision>1</cp:revision>
  <dc:title>Pastel Minimalist Bridal Shower Welcome Flyer (32 x 48 英寸)</dc:title>
</cp:coreProperties>
</file>